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15BF-3928-45D2-B12E-6345DD9154A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42C1-FAFD-420D-AFE0-0B04F852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27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15BF-3928-45D2-B12E-6345DD9154A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42C1-FAFD-420D-AFE0-0B04F852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278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15BF-3928-45D2-B12E-6345DD9154A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42C1-FAFD-420D-AFE0-0B04F852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57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15BF-3928-45D2-B12E-6345DD9154A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42C1-FAFD-420D-AFE0-0B04F852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08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15BF-3928-45D2-B12E-6345DD9154A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42C1-FAFD-420D-AFE0-0B04F852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48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15BF-3928-45D2-B12E-6345DD9154A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42C1-FAFD-420D-AFE0-0B04F852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6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15BF-3928-45D2-B12E-6345DD9154A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42C1-FAFD-420D-AFE0-0B04F852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826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15BF-3928-45D2-B12E-6345DD9154A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42C1-FAFD-420D-AFE0-0B04F852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475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15BF-3928-45D2-B12E-6345DD9154A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42C1-FAFD-420D-AFE0-0B04F852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9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15BF-3928-45D2-B12E-6345DD9154A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42C1-FAFD-420D-AFE0-0B04F852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509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015BF-3928-45D2-B12E-6345DD9154A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542C1-FAFD-420D-AFE0-0B04F852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41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015BF-3928-45D2-B12E-6345DD9154AC}" type="datetimeFigureOut">
              <a:rPr lang="en-US" smtClean="0"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542C1-FAFD-420D-AFE0-0B04F8522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754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550" y="2895600"/>
            <a:ext cx="1866900" cy="718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295401" y="3244334"/>
            <a:ext cx="152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Amgen GmbH</a:t>
            </a:r>
          </a:p>
        </p:txBody>
      </p:sp>
    </p:spTree>
    <p:extLst>
      <p:ext uri="{BB962C8B-B14F-4D97-AF65-F5344CB8AC3E}">
        <p14:creationId xmlns:p14="http://schemas.microsoft.com/office/powerpoint/2010/main" val="3257229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Amgen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Loch, Dagmar</dc:creator>
  <cp:lastModifiedBy>Loch, Dagmar</cp:lastModifiedBy>
  <cp:revision>1</cp:revision>
  <dcterms:created xsi:type="dcterms:W3CDTF">2016-04-14T16:05:59Z</dcterms:created>
  <dcterms:modified xsi:type="dcterms:W3CDTF">2016-04-14T16:08:31Z</dcterms:modified>
</cp:coreProperties>
</file>